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5" autoAdjust="0"/>
    <p:restoredTop sz="94660"/>
  </p:normalViewPr>
  <p:slideViewPr>
    <p:cSldViewPr snapToGrid="0">
      <p:cViewPr varScale="1">
        <p:scale>
          <a:sx n="79" d="100"/>
          <a:sy n="79" d="100"/>
        </p:scale>
        <p:origin x="22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0">
                      <a:schemeClr val="tx1"/>
                    </a:gs>
                    <a:gs pos="68000">
                      <a:srgbClr val="F1F1F1"/>
                    </a:gs>
                    <a:gs pos="100000">
                      <a:schemeClr val="bg1">
                        <a:lumMod val="11000"/>
                        <a:lumOff val="89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defRPr>
            </a:lvl1pPr>
          </a:lstStyle>
          <a:p>
            <a:pPr lvl="0" algn="r"/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</a:lstStyle>
          <a:p>
            <a:pPr marL="0" lvl="0" indent="0" algn="r">
              <a:buNone/>
            </a:pPr>
            <a:r>
              <a:rPr lang="th-TH" smtClean="0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8/21/2015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รูปภาพพาโนราม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h-TH" smtClean="0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8/21/2015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ชื่อและคำอธิบา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8/21/2015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คำอ้างอิงพร้อมคำอธิบา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8/21/2015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นามบัต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8/21/2015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คอลัมน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8/21/2015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คอลัมน์รูปภาพ 3 รูป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h-TH" smtClean="0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h-TH" smtClean="0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h-TH" smtClean="0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8/21/2015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8/21/2015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8/21/2015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8/21/2015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32000"/>
                        <a:lumOff val="68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 smtClean="0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8/21/2015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8/21/2015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8/21/2015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8/21/2015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8/21/2015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8/21/2015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h-TH" smtClean="0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8/21/2015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8/21/2015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13800" dirty="0" smtClean="0"/>
              <a:t>FOOD HUB</a:t>
            </a:r>
            <a:endParaRPr lang="th-TH" sz="13800" dirty="0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2087879" y="3758771"/>
            <a:ext cx="9144000" cy="754025"/>
          </a:xfrm>
        </p:spPr>
        <p:txBody>
          <a:bodyPr>
            <a:normAutofit/>
          </a:bodyPr>
          <a:lstStyle/>
          <a:p>
            <a:r>
              <a:rPr lang="en-US" sz="4000" dirty="0" smtClean="0"/>
              <a:t>Group : </a:t>
            </a:r>
            <a:r>
              <a:rPr lang="en-US" sz="4000" dirty="0" err="1" smtClean="0"/>
              <a:t>WongnaiNAJA</a:t>
            </a:r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73896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th-TH" dirty="0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Application for search healthy foods by</a:t>
            </a:r>
          </a:p>
          <a:p>
            <a:pPr lvl="1"/>
            <a:r>
              <a:rPr lang="en-US" dirty="0" smtClean="0"/>
              <a:t>Names</a:t>
            </a:r>
          </a:p>
          <a:p>
            <a:pPr lvl="1"/>
            <a:r>
              <a:rPr lang="en-US" dirty="0" smtClean="0"/>
              <a:t>Locations</a:t>
            </a:r>
          </a:p>
          <a:p>
            <a:pPr lvl="1"/>
            <a:r>
              <a:rPr lang="en-US" dirty="0" smtClean="0"/>
              <a:t>Prices</a:t>
            </a:r>
          </a:p>
          <a:p>
            <a:pPr lvl="1"/>
            <a:r>
              <a:rPr lang="en-US" dirty="0" smtClean="0"/>
              <a:t>Categories</a:t>
            </a:r>
            <a:endParaRPr lang="en-US" dirty="0"/>
          </a:p>
          <a:p>
            <a:r>
              <a:rPr lang="en-US" dirty="0" smtClean="0"/>
              <a:t>Can share pictures and details of food</a:t>
            </a:r>
          </a:p>
          <a:p>
            <a:r>
              <a:rPr lang="en-US" dirty="0" smtClean="0"/>
              <a:t>User can review about foods</a:t>
            </a:r>
          </a:p>
          <a:p>
            <a:r>
              <a:rPr lang="en-US" dirty="0" smtClean="0"/>
              <a:t>Notify user about new or popular foods</a:t>
            </a:r>
          </a:p>
          <a:p>
            <a:r>
              <a:rPr lang="en-US" dirty="0" smtClean="0"/>
              <a:t>Can vote healthy food separate by</a:t>
            </a:r>
          </a:p>
          <a:p>
            <a:pPr lvl="1"/>
            <a:r>
              <a:rPr lang="en-US" dirty="0" smtClean="0"/>
              <a:t>General User</a:t>
            </a:r>
          </a:p>
          <a:p>
            <a:pPr lvl="1"/>
            <a:r>
              <a:rPr lang="en-US" dirty="0" smtClean="0"/>
              <a:t>Expert User</a:t>
            </a:r>
          </a:p>
        </p:txBody>
      </p:sp>
    </p:spTree>
    <p:extLst>
      <p:ext uri="{BB962C8B-B14F-4D97-AF65-F5344CB8AC3E}">
        <p14:creationId xmlns:p14="http://schemas.microsoft.com/office/powerpoint/2010/main" val="3310887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USER</a:t>
            </a:r>
            <a:endParaRPr lang="th-TH" dirty="0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Users can…</a:t>
            </a:r>
          </a:p>
          <a:p>
            <a:pPr lvl="1"/>
            <a:r>
              <a:rPr lang="en-US" dirty="0" smtClean="0"/>
              <a:t>share </a:t>
            </a:r>
            <a:r>
              <a:rPr lang="en-US" dirty="0"/>
              <a:t>pictures and details</a:t>
            </a:r>
          </a:p>
          <a:p>
            <a:pPr lvl="1"/>
            <a:r>
              <a:rPr lang="en-US" dirty="0" smtClean="0"/>
              <a:t>review </a:t>
            </a:r>
            <a:r>
              <a:rPr lang="en-US" dirty="0"/>
              <a:t>foods and locations</a:t>
            </a:r>
          </a:p>
          <a:p>
            <a:pPr lvl="1"/>
            <a:r>
              <a:rPr lang="en-US" dirty="0" smtClean="0"/>
              <a:t>search </a:t>
            </a:r>
            <a:r>
              <a:rPr lang="en-US" dirty="0"/>
              <a:t>foods or </a:t>
            </a:r>
            <a:r>
              <a:rPr lang="en-US" dirty="0" smtClean="0"/>
              <a:t>locations</a:t>
            </a:r>
          </a:p>
          <a:p>
            <a:r>
              <a:rPr lang="en-US" dirty="0" smtClean="0"/>
              <a:t>General User can…</a:t>
            </a:r>
          </a:p>
          <a:p>
            <a:pPr lvl="1"/>
            <a:r>
              <a:rPr lang="en-US" dirty="0" smtClean="0"/>
              <a:t>vote as  General User</a:t>
            </a:r>
          </a:p>
          <a:p>
            <a:r>
              <a:rPr lang="en-US" dirty="0" smtClean="0"/>
              <a:t>Expert User can…</a:t>
            </a:r>
          </a:p>
          <a:p>
            <a:pPr lvl="1"/>
            <a:r>
              <a:rPr lang="en-US" dirty="0" smtClean="0"/>
              <a:t>vote </a:t>
            </a:r>
            <a:r>
              <a:rPr lang="en-US" dirty="0"/>
              <a:t>as </a:t>
            </a:r>
            <a:r>
              <a:rPr lang="en-US" dirty="0" smtClean="0"/>
              <a:t>priority review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623265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</a:t>
            </a:r>
            <a:endParaRPr lang="th-TH" dirty="0"/>
          </a:p>
        </p:txBody>
      </p:sp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9313" y="596773"/>
            <a:ext cx="3142974" cy="5587511"/>
          </a:xfrm>
        </p:spPr>
      </p:pic>
    </p:spTree>
    <p:extLst>
      <p:ext uri="{BB962C8B-B14F-4D97-AF65-F5344CB8AC3E}">
        <p14:creationId xmlns:p14="http://schemas.microsoft.com/office/powerpoint/2010/main" val="908828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1120000" y="850265"/>
            <a:ext cx="102338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3800" dirty="0" smtClean="0"/>
              <a:t> </a:t>
            </a:r>
          </a:p>
          <a:p>
            <a:pPr marL="0" indent="0">
              <a:buNone/>
            </a:pPr>
            <a:r>
              <a:rPr lang="en-US" sz="13800" dirty="0" smtClean="0"/>
              <a:t>!!Thank you!!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536840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ความลึก">
  <a:themeElements>
    <a:clrScheme name="Depth">
      <a:dk1>
        <a:sysClr val="windowText" lastClr="000000"/>
      </a:dk1>
      <a:lt1>
        <a:sysClr val="window" lastClr="FFFFFF"/>
      </a:lt1>
      <a:dk2>
        <a:srgbClr val="4B4B4B"/>
      </a:dk2>
      <a:lt2>
        <a:srgbClr val="8ED5C1"/>
      </a:lt2>
      <a:accent1>
        <a:srgbClr val="73CBB2"/>
      </a:accent1>
      <a:accent2>
        <a:srgbClr val="AACD5B"/>
      </a:accent2>
      <a:accent3>
        <a:srgbClr val="65A9E1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Depth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47428100-C732-4B2E-A30A-5273F581A0F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TM04033923[[fn=ความลึก]]</Template>
  <TotalTime>43</TotalTime>
  <Words>84</Words>
  <Application>Microsoft Office PowerPoint</Application>
  <PresentationFormat>แบบจอกว้าง</PresentationFormat>
  <Paragraphs>26</Paragraphs>
  <Slides>5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3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5</vt:i4>
      </vt:variant>
    </vt:vector>
  </HeadingPairs>
  <TitlesOfParts>
    <vt:vector size="9" baseType="lpstr">
      <vt:lpstr>Arial</vt:lpstr>
      <vt:lpstr>Corbel</vt:lpstr>
      <vt:lpstr>DilleniaUPC</vt:lpstr>
      <vt:lpstr>ความลึก</vt:lpstr>
      <vt:lpstr>FOOD HUB</vt:lpstr>
      <vt:lpstr>FEATURES</vt:lpstr>
      <vt:lpstr>ABOUT USER</vt:lpstr>
      <vt:lpstr>GUI</vt:lpstr>
      <vt:lpstr>งานนำเสนอ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HUB</dc:title>
  <dc:creator>Korn</dc:creator>
  <cp:lastModifiedBy>Korn</cp:lastModifiedBy>
  <cp:revision>10</cp:revision>
  <dcterms:created xsi:type="dcterms:W3CDTF">2015-08-21T08:01:37Z</dcterms:created>
  <dcterms:modified xsi:type="dcterms:W3CDTF">2015-08-21T08:45:27Z</dcterms:modified>
</cp:coreProperties>
</file>

<file path=docProps/thumbnail.jpeg>
</file>